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9"/>
  </p:notesMasterIdLst>
  <p:sldIdLst>
    <p:sldId id="279" r:id="rId2"/>
    <p:sldId id="280" r:id="rId3"/>
    <p:sldId id="281" r:id="rId4"/>
    <p:sldId id="283" r:id="rId5"/>
    <p:sldId id="284" r:id="rId6"/>
    <p:sldId id="285" r:id="rId7"/>
    <p:sldId id="286" r:id="rId8"/>
  </p:sldIdLst>
  <p:sldSz cx="13322300" cy="74676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H SarabunPSK" panose="020B0500040200020003" pitchFamily="34" charset="-34"/>
      <p:regular r:id="rId14"/>
      <p:bold r:id="rId15"/>
      <p:italic r:id="rId16"/>
      <p:boldItalic r:id="rId17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FF"/>
    <a:srgbClr val="00CCFF"/>
    <a:srgbClr val="FFFF99"/>
    <a:srgbClr val="FFFF00"/>
    <a:srgbClr val="A2E2C2"/>
    <a:srgbClr val="FFFFFB"/>
    <a:srgbClr val="FFFFF3"/>
    <a:srgbClr val="86E7FA"/>
    <a:srgbClr val="B3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43" autoAdjust="0"/>
  </p:normalViewPr>
  <p:slideViewPr>
    <p:cSldViewPr snapToGrid="0" showGuides="1">
      <p:cViewPr varScale="1">
        <p:scale>
          <a:sx n="66" d="100"/>
          <a:sy n="66" d="100"/>
        </p:scale>
        <p:origin x="642" y="78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EE71-F37F-4AE2-B385-0E95EEF4F216}" type="datetimeFigureOut">
              <a:rPr lang="th-TH" smtClean="0"/>
              <a:t>17/08/64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D23AC-BB6B-4706-996A-148A998441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578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60CA-E009-4FA6-95A4-56CBF26C3E53}" type="datetime1">
              <a:rPr lang="th-TH" smtClean="0"/>
              <a:t>17/08/64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165D-2F79-47A2-99E6-9D0E90575134}" type="datetime1">
              <a:rPr lang="th-TH" smtClean="0"/>
              <a:t>17/08/64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287B-A7B1-4599-8E6D-1C86D7A087C6}" type="datetime1">
              <a:rPr lang="th-TH" smtClean="0"/>
              <a:t>17/08/64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7B5E-A489-411B-81AA-0130CF1D5343}" type="datetime1">
              <a:rPr lang="th-TH" smtClean="0"/>
              <a:t>17/08/64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59EC-513C-45FB-9359-48FDBA187A4D}" type="datetime1">
              <a:rPr lang="th-TH" smtClean="0"/>
              <a:t>17/08/64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28E3-DEE2-4500-B2D9-A13A77B6CA60}" type="datetime1">
              <a:rPr lang="th-TH" smtClean="0"/>
              <a:t>17/08/64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5F39-333F-4E7E-85FA-BEC7CA0F528F}" type="datetime1">
              <a:rPr lang="th-TH" smtClean="0"/>
              <a:t>17/08/64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6450-F75F-42BA-9235-043616006C11}" type="datetime1">
              <a:rPr lang="th-TH" smtClean="0"/>
              <a:t>17/08/64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8663-AAFE-41A4-8BF2-5077B1F6EA3C}" type="datetime1">
              <a:rPr lang="th-TH" smtClean="0"/>
              <a:t>17/08/64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C67E-E4F2-42F6-B9F5-0395DE22142E}" type="datetime1">
              <a:rPr lang="th-TH" smtClean="0"/>
              <a:t>17/08/64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5E2D-534A-46B2-B8E2-1A48239CE867}" type="datetime1">
              <a:rPr lang="th-TH" smtClean="0"/>
              <a:t>17/08/64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90CC-60D7-45F2-9579-F466F1583C51}" type="datetime1">
              <a:rPr lang="th-TH" smtClean="0"/>
              <a:t>17/08/64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65600" y="-35871"/>
            <a:ext cx="9159661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การบริการบนระบบประมวลผลแบบคลาวด์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Service)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2.1 การบริการบนระบบการประมวลผลแบบคลาวด์ 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50" y="2405176"/>
            <a:ext cx="10207594" cy="4095489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แบ่งรูปแบบของชั้น ดังนี้</a:t>
            </a:r>
          </a:p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การให้บริการซอฟต์แวร์ หรือ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 (SaaS)</a:t>
            </a:r>
          </a:p>
          <a:p>
            <a:pPr algn="thaiDist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การให้บริการ</a:t>
            </a:r>
            <a:r>
              <a:rPr lang="th-TH" sz="3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แพลท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ฟอร์ม หรือ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Platform as a Service (PaaS)</a:t>
            </a:r>
          </a:p>
          <a:p>
            <a:pPr algn="thaiDist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การให้บริการโครงสร้างพื้นฐาน หรือ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Infrastructure as a Service (IaaS)</a:t>
            </a:r>
          </a:p>
          <a:p>
            <a:pPr algn="thaiDist"/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บริการระบบจัดเก็บข้อมูล หรือ 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Storage as a Service (</a:t>
            </a:r>
            <a:r>
              <a:rPr lang="en-US" sz="32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DSaaS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*</a:t>
            </a:r>
          </a:p>
          <a:p>
            <a:pPr algn="thaiDist"/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บริการร่วมรวมลำดับความเชื่อมโยง หรือ 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Composite Service (</a:t>
            </a:r>
            <a:r>
              <a:rPr lang="en-US" sz="32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CaaS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 *</a:t>
            </a:r>
          </a:p>
          <a:p>
            <a:pPr algn="thaiDist"/>
            <a:b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2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4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24ad35e5-a-62cb3a1a-s-sites.googlegroups.com/site/cloudcomputingkhuxxari/bth-thi-7-kar-brikar-bn-rabb/cloud_stack.gif?attachauth=ANoY7co9dhBBbt25tCUBwmCStQ4YJlXBM2TRPO2LN_NVXBCH0fu5riNdxYjjZHgyfvcsPOyYa7RvyO51eNiUPSq-PUP9fxGpUDeiyql89bNXYtQFKCC6vGnr3p66WbORUIGcX8TOjb1TzOEWkaxw6BbAd6FpAKfWlAmEeXEYP5qoztqFiKZFc4uaqGNetdZDALKNG1Ih2LaasqdeMONVvchXCC033Se0xMpNi2dcXgB0Cxv9AfyTiFt4cyNsR2B-AE0FhtHwhXJ6DnQdNduy6khU6XdlxS23pw%3D%3D&amp;attredirects=0">
            <a:extLst>
              <a:ext uri="{FF2B5EF4-FFF2-40B4-BE49-F238E27FC236}">
                <a16:creationId xmlns:a16="http://schemas.microsoft.com/office/drawing/2014/main" id="{71A650A5-3C61-46CE-A6CC-B289DC0A7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54" y="2477343"/>
            <a:ext cx="5775157" cy="397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93324" y="-35871"/>
            <a:ext cx="8831937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การบริการบนระบบประมวลผลแบบคลาวด์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Service)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2.1 การบริการบนระบบการประมวลผลแบบคลาวด์ 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2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9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93324" y="-35871"/>
            <a:ext cx="8831937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การบริการบนระบบประมวลผลแบบคลาวด์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Service)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2.1 การบริการบนระบบการประมวลผลแบบคลาวด์ 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588167" y="2405177"/>
            <a:ext cx="10611854" cy="1059918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Software as a Service (SaaS)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จะให้บริการการประมวลผลแอปพลิเคชั่นที่แม่ข่ายของ      ผู้ให้บริการ และเปิดให้การบริการทางด้านซอฟต์แวร์ต่าง ๆ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2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à¸à¸¥à¸à¸²à¸£à¸à¹à¸à¸«à¸²à¸£à¸¹à¸à¸ à¸²à¸à¸ªà¸³à¸«à¸£à¸±à¸ Software as a Service (Saa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49" y="3555606"/>
            <a:ext cx="5068430" cy="30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4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93324" y="-35871"/>
            <a:ext cx="8831937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การบริการบนระบบประมวลผลแบบคลาวด์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Service)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2.1 การบริการบนระบบการประมวลผลแบบคลาวด์ 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588167" y="2405177"/>
            <a:ext cx="10413777" cy="1059918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Platform as a Service (PaaS)</a:t>
            </a:r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เป็นการประมวลผล ซึ่งมีระบบปฏิบัติการ และการสนับสนุนเว็บแอปพลิเคชั่นเข้ามาร่วมด้วย</a:t>
            </a: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2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à¸à¸¥à¸à¸²à¸£à¸à¹à¸à¸«à¸²à¸£à¸¹à¸à¸ à¸²à¸à¸ªà¸³à¸«à¸£à¸±à¸ Platform as a Service (Paa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31" y="3675061"/>
            <a:ext cx="3791954" cy="27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6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93324" y="-35871"/>
            <a:ext cx="8831937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การบริการบนระบบประมวลผลแบบคลาวด์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Service)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2.1 การบริการบนระบบการประมวลผลแบบคลาวด์ 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588167" y="2405177"/>
            <a:ext cx="10611854" cy="1059918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Infrastructure as a Service (IaaS</a:t>
            </a:r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เป็นการให้บริการเฉพาะโครงสร้างพื้นฐานมีประโยชน์ในการประมวลผลทรัพยากรจำนวนมาก</a:t>
            </a: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2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à¸à¸¥à¸à¸²à¸£à¸à¹à¸à¸«à¸²à¸£à¸¹à¸à¸ à¸²à¸à¸ªà¸³à¸«à¸£à¸±à¸ Infrastructure as a Service (Ia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90" y="3528468"/>
            <a:ext cx="4042610" cy="28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5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93324" y="-35871"/>
            <a:ext cx="8831937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การบริการบนระบบประมวลผลแบบคลาวด์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Service)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2.1 การบริการบนระบบการประมวลผลแบบคลาวด์ 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588167" y="2405177"/>
            <a:ext cx="10611854" cy="1059918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Data Storage as a Service (</a:t>
            </a:r>
            <a:r>
              <a:rPr lang="en-US" sz="3200" b="1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DSaaS</a:t>
            </a:r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เป็นระบบการจัดเก็บข้อมูลที่มีขนาดใหญ่ไม่จำกัด รองรับการสืบค้นและการจัดการข้อมูลขั้นสูง</a:t>
            </a: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2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05" y="3539280"/>
            <a:ext cx="4985002" cy="284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56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93324" y="-35871"/>
            <a:ext cx="8831937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การบริการบนระบบประมวลผลแบบคลาวด์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Service)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2.1 การบริการบนระบบการประมวลผลแบบคลาวด์ 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588167" y="2405177"/>
            <a:ext cx="10611854" cy="1059918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Composite Service (</a:t>
            </a:r>
            <a:r>
              <a:rPr lang="en-US" sz="3200" b="1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CaaS</a:t>
            </a:r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คือส่วนทำหน้าที่รวมโปรแกรมประยุกต์ หรือจัดลำดับการเชื่อมโยงแบบ 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workflow 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ข้ามเครือข่าย รวมถึงการจัดการด้านความปลอดภัย</a:t>
            </a: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2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10" y="3452603"/>
            <a:ext cx="5263735" cy="307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26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5163</TotalTime>
  <Words>736</Words>
  <Application>Microsoft Office PowerPoint</Application>
  <PresentationFormat>Custom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Chantharamalee Atiwitch (chantati)</cp:lastModifiedBy>
  <cp:revision>691</cp:revision>
  <dcterms:created xsi:type="dcterms:W3CDTF">2017-09-19T00:56:44Z</dcterms:created>
  <dcterms:modified xsi:type="dcterms:W3CDTF">2021-08-17T02:15:44Z</dcterms:modified>
</cp:coreProperties>
</file>